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6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1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4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EF32-EAC8-417B-83F3-6A1073EA17E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6BBE-3E66-47C2-A507-1C9BE0E4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8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8" y="0"/>
            <a:ext cx="65692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21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85344"/>
            <a:ext cx="12143232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Kathy</cp:lastModifiedBy>
  <cp:revision>1</cp:revision>
  <dcterms:created xsi:type="dcterms:W3CDTF">2016-02-08T07:50:43Z</dcterms:created>
  <dcterms:modified xsi:type="dcterms:W3CDTF">2016-02-08T07:51:03Z</dcterms:modified>
</cp:coreProperties>
</file>