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9" d="100"/>
          <a:sy n="79" d="100"/>
        </p:scale>
        <p:origin x="16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38AA0AC-D622-4821-B1CA-4FC70FAA4553}" type="datetimeFigureOut">
              <a:rPr lang="en-US" smtClean="0"/>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C90A31-C830-4DB3-8CC4-BE746764EC1C}" type="slidenum">
              <a:rPr lang="en-US" smtClean="0"/>
              <a:t>‹#›</a:t>
            </a:fld>
            <a:endParaRPr lang="en-US"/>
          </a:p>
        </p:txBody>
      </p:sp>
    </p:spTree>
    <p:extLst>
      <p:ext uri="{BB962C8B-B14F-4D97-AF65-F5344CB8AC3E}">
        <p14:creationId xmlns:p14="http://schemas.microsoft.com/office/powerpoint/2010/main" val="620173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8AA0AC-D622-4821-B1CA-4FC70FAA4553}" type="datetimeFigureOut">
              <a:rPr lang="en-US" smtClean="0"/>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C90A31-C830-4DB3-8CC4-BE746764EC1C}" type="slidenum">
              <a:rPr lang="en-US" smtClean="0"/>
              <a:t>‹#›</a:t>
            </a:fld>
            <a:endParaRPr lang="en-US"/>
          </a:p>
        </p:txBody>
      </p:sp>
    </p:spTree>
    <p:extLst>
      <p:ext uri="{BB962C8B-B14F-4D97-AF65-F5344CB8AC3E}">
        <p14:creationId xmlns:p14="http://schemas.microsoft.com/office/powerpoint/2010/main" val="1113282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8AA0AC-D622-4821-B1CA-4FC70FAA4553}" type="datetimeFigureOut">
              <a:rPr lang="en-US" smtClean="0"/>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C90A31-C830-4DB3-8CC4-BE746764EC1C}" type="slidenum">
              <a:rPr lang="en-US" smtClean="0"/>
              <a:t>‹#›</a:t>
            </a:fld>
            <a:endParaRPr lang="en-US"/>
          </a:p>
        </p:txBody>
      </p:sp>
    </p:spTree>
    <p:extLst>
      <p:ext uri="{BB962C8B-B14F-4D97-AF65-F5344CB8AC3E}">
        <p14:creationId xmlns:p14="http://schemas.microsoft.com/office/powerpoint/2010/main" val="1321451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8AA0AC-D622-4821-B1CA-4FC70FAA4553}" type="datetimeFigureOut">
              <a:rPr lang="en-US" smtClean="0"/>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C90A31-C830-4DB3-8CC4-BE746764EC1C}" type="slidenum">
              <a:rPr lang="en-US" smtClean="0"/>
              <a:t>‹#›</a:t>
            </a:fld>
            <a:endParaRPr lang="en-US"/>
          </a:p>
        </p:txBody>
      </p:sp>
    </p:spTree>
    <p:extLst>
      <p:ext uri="{BB962C8B-B14F-4D97-AF65-F5344CB8AC3E}">
        <p14:creationId xmlns:p14="http://schemas.microsoft.com/office/powerpoint/2010/main" val="720347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8AA0AC-D622-4821-B1CA-4FC70FAA4553}" type="datetimeFigureOut">
              <a:rPr lang="en-US" smtClean="0"/>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C90A31-C830-4DB3-8CC4-BE746764EC1C}" type="slidenum">
              <a:rPr lang="en-US" smtClean="0"/>
              <a:t>‹#›</a:t>
            </a:fld>
            <a:endParaRPr lang="en-US"/>
          </a:p>
        </p:txBody>
      </p:sp>
    </p:spTree>
    <p:extLst>
      <p:ext uri="{BB962C8B-B14F-4D97-AF65-F5344CB8AC3E}">
        <p14:creationId xmlns:p14="http://schemas.microsoft.com/office/powerpoint/2010/main" val="4260532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38AA0AC-D622-4821-B1CA-4FC70FAA4553}" type="datetimeFigureOut">
              <a:rPr lang="en-US" smtClean="0"/>
              <a:t>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C90A31-C830-4DB3-8CC4-BE746764EC1C}" type="slidenum">
              <a:rPr lang="en-US" smtClean="0"/>
              <a:t>‹#›</a:t>
            </a:fld>
            <a:endParaRPr lang="en-US"/>
          </a:p>
        </p:txBody>
      </p:sp>
    </p:spTree>
    <p:extLst>
      <p:ext uri="{BB962C8B-B14F-4D97-AF65-F5344CB8AC3E}">
        <p14:creationId xmlns:p14="http://schemas.microsoft.com/office/powerpoint/2010/main" val="467192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38AA0AC-D622-4821-B1CA-4FC70FAA4553}" type="datetimeFigureOut">
              <a:rPr lang="en-US" smtClean="0"/>
              <a:t>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C90A31-C830-4DB3-8CC4-BE746764EC1C}" type="slidenum">
              <a:rPr lang="en-US" smtClean="0"/>
              <a:t>‹#›</a:t>
            </a:fld>
            <a:endParaRPr lang="en-US"/>
          </a:p>
        </p:txBody>
      </p:sp>
    </p:spTree>
    <p:extLst>
      <p:ext uri="{BB962C8B-B14F-4D97-AF65-F5344CB8AC3E}">
        <p14:creationId xmlns:p14="http://schemas.microsoft.com/office/powerpoint/2010/main" val="731691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8AA0AC-D622-4821-B1CA-4FC70FAA4553}" type="datetimeFigureOut">
              <a:rPr lang="en-US" smtClean="0"/>
              <a:t>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C90A31-C830-4DB3-8CC4-BE746764EC1C}" type="slidenum">
              <a:rPr lang="en-US" smtClean="0"/>
              <a:t>‹#›</a:t>
            </a:fld>
            <a:endParaRPr lang="en-US"/>
          </a:p>
        </p:txBody>
      </p:sp>
    </p:spTree>
    <p:extLst>
      <p:ext uri="{BB962C8B-B14F-4D97-AF65-F5344CB8AC3E}">
        <p14:creationId xmlns:p14="http://schemas.microsoft.com/office/powerpoint/2010/main" val="2486051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8AA0AC-D622-4821-B1CA-4FC70FAA4553}" type="datetimeFigureOut">
              <a:rPr lang="en-US" smtClean="0"/>
              <a:t>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C90A31-C830-4DB3-8CC4-BE746764EC1C}" type="slidenum">
              <a:rPr lang="en-US" smtClean="0"/>
              <a:t>‹#›</a:t>
            </a:fld>
            <a:endParaRPr lang="en-US"/>
          </a:p>
        </p:txBody>
      </p:sp>
    </p:spTree>
    <p:extLst>
      <p:ext uri="{BB962C8B-B14F-4D97-AF65-F5344CB8AC3E}">
        <p14:creationId xmlns:p14="http://schemas.microsoft.com/office/powerpoint/2010/main" val="334337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8AA0AC-D622-4821-B1CA-4FC70FAA4553}" type="datetimeFigureOut">
              <a:rPr lang="en-US" smtClean="0"/>
              <a:t>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C90A31-C830-4DB3-8CC4-BE746764EC1C}" type="slidenum">
              <a:rPr lang="en-US" smtClean="0"/>
              <a:t>‹#›</a:t>
            </a:fld>
            <a:endParaRPr lang="en-US"/>
          </a:p>
        </p:txBody>
      </p:sp>
    </p:spTree>
    <p:extLst>
      <p:ext uri="{BB962C8B-B14F-4D97-AF65-F5344CB8AC3E}">
        <p14:creationId xmlns:p14="http://schemas.microsoft.com/office/powerpoint/2010/main" val="565645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8AA0AC-D622-4821-B1CA-4FC70FAA4553}" type="datetimeFigureOut">
              <a:rPr lang="en-US" smtClean="0"/>
              <a:t>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C90A31-C830-4DB3-8CC4-BE746764EC1C}" type="slidenum">
              <a:rPr lang="en-US" smtClean="0"/>
              <a:t>‹#›</a:t>
            </a:fld>
            <a:endParaRPr lang="en-US"/>
          </a:p>
        </p:txBody>
      </p:sp>
    </p:spTree>
    <p:extLst>
      <p:ext uri="{BB962C8B-B14F-4D97-AF65-F5344CB8AC3E}">
        <p14:creationId xmlns:p14="http://schemas.microsoft.com/office/powerpoint/2010/main" val="3328736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8AA0AC-D622-4821-B1CA-4FC70FAA4553}" type="datetimeFigureOut">
              <a:rPr lang="en-US" smtClean="0"/>
              <a:t>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C90A31-C830-4DB3-8CC4-BE746764EC1C}" type="slidenum">
              <a:rPr lang="en-US" smtClean="0"/>
              <a:t>‹#›</a:t>
            </a:fld>
            <a:endParaRPr lang="en-US"/>
          </a:p>
        </p:txBody>
      </p:sp>
    </p:spTree>
    <p:extLst>
      <p:ext uri="{BB962C8B-B14F-4D97-AF65-F5344CB8AC3E}">
        <p14:creationId xmlns:p14="http://schemas.microsoft.com/office/powerpoint/2010/main" val="2511401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627"/>
            <a:ext cx="10515600" cy="1325563"/>
          </a:xfrm>
        </p:spPr>
        <p:txBody>
          <a:bodyPr/>
          <a:lstStyle/>
          <a:p>
            <a:pPr algn="ctr"/>
            <a:r>
              <a:rPr lang="en-US" b="1" dirty="0" smtClean="0"/>
              <a:t>Ticket Out The Door</a:t>
            </a:r>
            <a:endParaRPr lang="en-US" b="1" dirty="0"/>
          </a:p>
        </p:txBody>
      </p:sp>
      <p:sp>
        <p:nvSpPr>
          <p:cNvPr id="3" name="Content Placeholder 2"/>
          <p:cNvSpPr>
            <a:spLocks noGrp="1"/>
          </p:cNvSpPr>
          <p:nvPr>
            <p:ph idx="1"/>
          </p:nvPr>
        </p:nvSpPr>
        <p:spPr>
          <a:xfrm>
            <a:off x="106680" y="752728"/>
            <a:ext cx="12085320" cy="6105271"/>
          </a:xfrm>
        </p:spPr>
        <p:txBody>
          <a:bodyPr>
            <a:normAutofit/>
          </a:bodyPr>
          <a:lstStyle/>
          <a:p>
            <a:r>
              <a:rPr lang="en-US" dirty="0" smtClean="0"/>
              <a:t>Name: _________________________</a:t>
            </a:r>
          </a:p>
          <a:p>
            <a:r>
              <a:rPr lang="en-US" dirty="0" smtClean="0"/>
              <a:t>Period: ________________________</a:t>
            </a:r>
          </a:p>
          <a:p>
            <a:endParaRPr lang="en-US" dirty="0"/>
          </a:p>
          <a:p>
            <a:pPr marL="0" indent="0">
              <a:buNone/>
            </a:pPr>
            <a:r>
              <a:rPr lang="en-US" dirty="0" smtClean="0"/>
              <a:t>You and your friends are walking the beach in Galveston.  As you are walking the shoreline, you see a starfish that has washed up on the beach. After picking up the starfish, you begin to explain the parts of the starfish to your friends. In your own words, explain what you would tell your friends. </a:t>
            </a:r>
          </a:p>
          <a:p>
            <a:pPr marL="0" indent="0">
              <a:buNone/>
            </a:pPr>
            <a:r>
              <a:rPr lang="en-US" dirty="0" smtClean="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  </a:t>
            </a:r>
            <a:endParaRPr lang="en-US" dirty="0"/>
          </a:p>
        </p:txBody>
      </p:sp>
      <p:pic>
        <p:nvPicPr>
          <p:cNvPr id="1026" name="Picture 2" descr="http://www.jeremyperson.com/wp-content/uploads/2009/03/starfis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0032" y="-1"/>
            <a:ext cx="2764536" cy="2078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346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627"/>
            <a:ext cx="10515600" cy="1325563"/>
          </a:xfrm>
        </p:spPr>
        <p:txBody>
          <a:bodyPr/>
          <a:lstStyle/>
          <a:p>
            <a:pPr algn="ctr"/>
            <a:r>
              <a:rPr lang="en-US" b="1" dirty="0" smtClean="0"/>
              <a:t>Ticket Out The Door</a:t>
            </a:r>
            <a:endParaRPr lang="en-US" b="1" dirty="0"/>
          </a:p>
        </p:txBody>
      </p:sp>
      <p:sp>
        <p:nvSpPr>
          <p:cNvPr id="3" name="Content Placeholder 2"/>
          <p:cNvSpPr>
            <a:spLocks noGrp="1"/>
          </p:cNvSpPr>
          <p:nvPr>
            <p:ph idx="1"/>
          </p:nvPr>
        </p:nvSpPr>
        <p:spPr>
          <a:xfrm>
            <a:off x="106680" y="752728"/>
            <a:ext cx="12085320" cy="6105271"/>
          </a:xfrm>
        </p:spPr>
        <p:txBody>
          <a:bodyPr>
            <a:normAutofit/>
          </a:bodyPr>
          <a:lstStyle/>
          <a:p>
            <a:r>
              <a:rPr lang="en-US" dirty="0" smtClean="0"/>
              <a:t>Name: _________________________</a:t>
            </a:r>
          </a:p>
          <a:p>
            <a:r>
              <a:rPr lang="en-US" dirty="0" smtClean="0"/>
              <a:t>Period: ________________________</a:t>
            </a:r>
          </a:p>
          <a:p>
            <a:endParaRPr lang="en-US" dirty="0"/>
          </a:p>
          <a:p>
            <a:pPr marL="0" indent="0">
              <a:buNone/>
            </a:pPr>
            <a:r>
              <a:rPr lang="en-US" dirty="0" smtClean="0"/>
              <a:t>You and your friends are walking the beach in Galveston.  As you are walking the shoreline, you see a starfish that has washed up on the beach. After picking up the starfish, you begin to explain the parts of the starfish to your friends. In your own words, explain what you would tell your friends. </a:t>
            </a:r>
          </a:p>
          <a:p>
            <a:pPr marL="0" indent="0">
              <a:buNone/>
            </a:pPr>
            <a:r>
              <a:rPr lang="en-US" dirty="0" smtClean="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  </a:t>
            </a:r>
            <a:endParaRPr lang="en-US" dirty="0"/>
          </a:p>
        </p:txBody>
      </p:sp>
      <p:pic>
        <p:nvPicPr>
          <p:cNvPr id="1026" name="Picture 2" descr="http://www.jeremyperson.com/wp-content/uploads/2009/03/starfis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0032" y="-1"/>
            <a:ext cx="2764536" cy="2078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98286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146</Words>
  <Application>Microsoft Office PowerPoint</Application>
  <PresentationFormat>Widescreen</PresentationFormat>
  <Paragraphs>12</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Ticket Out The Door</vt:lpstr>
      <vt:lpstr>Ticket Out The Door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Ticket Out The Door</dc:title>
  <dc:creator>Kathy</dc:creator>
  <cp:lastModifiedBy>Kathy</cp:lastModifiedBy>
  <cp:revision>2</cp:revision>
  <dcterms:created xsi:type="dcterms:W3CDTF">2016-02-08T06:26:57Z</dcterms:created>
  <dcterms:modified xsi:type="dcterms:W3CDTF">2016-02-08T06:28:20Z</dcterms:modified>
</cp:coreProperties>
</file>